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3204E-743B-4498-8C85-262C431C127B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8835-617A-4134-9022-588B17B8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463092-8095-468F-87B6-472ECB41E9A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FCD17F-3A60-48E7-88C5-8CBEC78725B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crawfordconservatio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www.palake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Pennsylvania Lake Management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voice for sound Lake and Reservoir Management in Pennsylvania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2857030" cy="99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63" y="6169025"/>
            <a:ext cx="28162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905000"/>
            <a:ext cx="6553200" cy="27432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altLang="en-US" dirty="0" smtClean="0"/>
              <a:t>Brian S. Pilarcik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dirty="0" smtClean="0"/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dirty="0" smtClean="0"/>
              <a:t>Watershed Specialist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dirty="0" smtClean="0"/>
              <a:t>Crawford County Conservation District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dirty="0" smtClean="0"/>
              <a:t> </a:t>
            </a:r>
            <a:r>
              <a:rPr lang="en-US" altLang="en-US" sz="2200" dirty="0" smtClean="0">
                <a:solidFill>
                  <a:srgbClr val="002060"/>
                </a:solidFill>
                <a:hlinkClick r:id="rId3"/>
              </a:rPr>
              <a:t>brian@crawfordconservation.org</a:t>
            </a:r>
            <a:r>
              <a:rPr lang="en-US" altLang="en-US" sz="2200" dirty="0" smtClean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400" dirty="0" smtClean="0"/>
              <a:t>21742 German Road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400" dirty="0" smtClean="0"/>
              <a:t>	Meadville, PA 16335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400" dirty="0" smtClean="0"/>
              <a:t>	814-763-5269</a:t>
            </a:r>
          </a:p>
          <a:p>
            <a:pPr algn="ctr" eaLnBrk="1" hangingPunct="1">
              <a:buFontTx/>
              <a:buNone/>
              <a:defRPr/>
            </a:pPr>
            <a:endParaRPr lang="en-US" altLang="en-US" sz="2400" dirty="0"/>
          </a:p>
          <a:p>
            <a:pPr algn="ctr" eaLnBrk="1" hangingPunct="1">
              <a:buFontTx/>
              <a:buNone/>
              <a:defRPr/>
            </a:pPr>
            <a:r>
              <a:rPr lang="en-US" altLang="en-US" sz="2900" dirty="0" smtClean="0"/>
              <a:t>Past-President</a:t>
            </a:r>
            <a:endParaRPr lang="en-US" altLang="en-US" sz="2900" dirty="0" smtClean="0"/>
          </a:p>
          <a:p>
            <a:pPr algn="ctr" eaLnBrk="1" hangingPunct="1">
              <a:buFontTx/>
              <a:buNone/>
              <a:defRPr/>
            </a:pPr>
            <a:r>
              <a:rPr lang="en-US" altLang="en-US" sz="2900" dirty="0" smtClean="0"/>
              <a:t>Pennsylvania Lake Management Society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200" dirty="0" smtClean="0">
                <a:hlinkClick r:id="rId4"/>
              </a:rPr>
              <a:t>www.palakes.org</a:t>
            </a:r>
            <a:r>
              <a:rPr lang="en-US" altLang="en-US" sz="2200" dirty="0" smtClean="0"/>
              <a:t> </a:t>
            </a:r>
          </a:p>
        </p:txBody>
      </p:sp>
      <p:pic>
        <p:nvPicPr>
          <p:cNvPr id="56323" name="Picture 4" descr="District Logo 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" y="6144976"/>
            <a:ext cx="28194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Z:\Brian\Pics\Logos and Graphics - General pics\Logos\PALMS\PALMS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52536"/>
            <a:ext cx="2781300" cy="9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Formed in 1989 as a Chapter of the North American Lake Management Society (NALMS) </a:t>
            </a:r>
          </a:p>
          <a:p>
            <a:r>
              <a:rPr lang="en-US" dirty="0" smtClean="0"/>
              <a:t>Currently an Affiliate Member of NALMS and a 501 (c)(3).</a:t>
            </a:r>
          </a:p>
          <a:p>
            <a:r>
              <a:rPr lang="en-US" dirty="0" smtClean="0"/>
              <a:t>2016 Friends of NALMS award recipient.</a:t>
            </a:r>
            <a:endParaRPr lang="en-US" dirty="0"/>
          </a:p>
        </p:txBody>
      </p:sp>
      <p:pic>
        <p:nvPicPr>
          <p:cNvPr id="2050" name="Picture 2" descr="C:\Users\Brian\Desktop\Dropbox\Palms\2017 Conference\NALMS 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5131"/>
            <a:ext cx="4038600" cy="13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makes up PALMS?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PALMS is made up of a statewide board of </a:t>
            </a:r>
            <a:r>
              <a:rPr lang="en-US" dirty="0"/>
              <a:t>d</a:t>
            </a:r>
            <a:r>
              <a:rPr lang="en-US" dirty="0" smtClean="0"/>
              <a:t>irectors:</a:t>
            </a:r>
          </a:p>
          <a:p>
            <a:pPr lvl="1"/>
            <a:r>
              <a:rPr lang="en-US" dirty="0" smtClean="0"/>
              <a:t>President, President Elect, Secretary, Treasurer</a:t>
            </a:r>
          </a:p>
          <a:p>
            <a:pPr lvl="1"/>
            <a:r>
              <a:rPr lang="en-US" dirty="0" smtClean="0"/>
              <a:t>6 Region Directors</a:t>
            </a:r>
          </a:p>
          <a:p>
            <a:pPr lvl="2"/>
            <a:r>
              <a:rPr lang="en-US" dirty="0" smtClean="0"/>
              <a:t>2 East, 2 West, 2 Central</a:t>
            </a:r>
          </a:p>
          <a:p>
            <a:r>
              <a:rPr lang="en-US" dirty="0" smtClean="0"/>
              <a:t>Executive Director – </a:t>
            </a:r>
            <a:r>
              <a:rPr lang="en-US" dirty="0" smtClean="0"/>
              <a:t>Kate Harms</a:t>
            </a:r>
            <a:endParaRPr lang="en-US" dirty="0" smtClean="0"/>
          </a:p>
          <a:p>
            <a:r>
              <a:rPr lang="en-US" dirty="0" smtClean="0"/>
              <a:t>Membership ~150 - 200 members.</a:t>
            </a:r>
          </a:p>
        </p:txBody>
      </p:sp>
      <p:pic>
        <p:nvPicPr>
          <p:cNvPr id="3074" name="Picture 2" descr="C:\Users\Brian\Desktop\Dropbox\Palms\2017 Conference\Photo Contest\2017 TWood 3r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5849"/>
            <a:ext cx="4038600" cy="28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 to the Commonwealth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Annual Conference /Workshops</a:t>
            </a:r>
          </a:p>
          <a:p>
            <a:r>
              <a:rPr lang="en-US" dirty="0" smtClean="0"/>
              <a:t>Newsletters and Fact Sheets</a:t>
            </a:r>
          </a:p>
          <a:p>
            <a:r>
              <a:rPr lang="en-US" dirty="0" smtClean="0"/>
              <a:t>Technical Assistance (C-SAW)</a:t>
            </a:r>
          </a:p>
          <a:p>
            <a:r>
              <a:rPr lang="en-US" dirty="0" smtClean="0"/>
              <a:t>Pennsylvania Lake Awareness Month</a:t>
            </a:r>
          </a:p>
          <a:p>
            <a:r>
              <a:rPr lang="en-US" dirty="0"/>
              <a:t>Governors Invasive Species Council of </a:t>
            </a:r>
            <a:r>
              <a:rPr lang="en-US" dirty="0" smtClean="0"/>
              <a:t>Pennsylvania</a:t>
            </a:r>
          </a:p>
          <a:p>
            <a:r>
              <a:rPr lang="en-US" dirty="0" smtClean="0"/>
              <a:t>General Support / Awards</a:t>
            </a:r>
          </a:p>
          <a:p>
            <a:endParaRPr lang="en-US" dirty="0"/>
          </a:p>
        </p:txBody>
      </p:sp>
      <p:pic>
        <p:nvPicPr>
          <p:cNvPr id="4099" name="Picture 3" descr="C:\Users\Brian\Desktop\Dropbox\Palms\2016 Conference\Photos 2016\2016 2nd Place Fishermans Oa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PALMS Annual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Largest annual gathering of lake and reservoir management stakeholders in PA.</a:t>
            </a:r>
          </a:p>
          <a:p>
            <a:r>
              <a:rPr lang="en-US" dirty="0" smtClean="0"/>
              <a:t>Plant management, Fisheries, Algae, WQ.  </a:t>
            </a:r>
          </a:p>
          <a:p>
            <a:r>
              <a:rPr lang="en-US" dirty="0" smtClean="0"/>
              <a:t>2018 conference March 7, 8 in State College.</a:t>
            </a:r>
          </a:p>
          <a:p>
            <a:r>
              <a:rPr lang="en-US" dirty="0" smtClean="0"/>
              <a:t>Aquatic pesticide applicator credits. (PA, NY, OH, DE, NJ)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5122" name="Picture 2" descr="C:\Users\Brian\Desktop\Dropbox\Palms\2016 Conference\Photos 2016\Souz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143108" cy="27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Regional workshop support</a:t>
            </a:r>
          </a:p>
          <a:p>
            <a:r>
              <a:rPr lang="en-US" dirty="0" smtClean="0"/>
              <a:t>Provide lake and reservoir assistance through the C-SAW Technical Assistance Grant program.</a:t>
            </a:r>
          </a:p>
          <a:p>
            <a:r>
              <a:rPr lang="en-US" dirty="0"/>
              <a:t>https://c-saw.info/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</p:txBody>
      </p:sp>
      <p:pic>
        <p:nvPicPr>
          <p:cNvPr id="6146" name="Picture 2" descr="C:\Users\Brian\Desktop\C SAW lo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2636"/>
            <a:ext cx="4038600" cy="13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Pennsylvania Lake Awareness Month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Pennsylvania annually petitions the Governor to proclaim July as Lake Awareness Month.</a:t>
            </a:r>
          </a:p>
          <a:p>
            <a:r>
              <a:rPr lang="en-US" dirty="0" smtClean="0"/>
              <a:t>Promotes local and regional lake and reservoir festivals, events, presentations.</a:t>
            </a:r>
            <a:endParaRPr lang="en-US" dirty="0"/>
          </a:p>
        </p:txBody>
      </p:sp>
      <p:pic>
        <p:nvPicPr>
          <p:cNvPr id="7170" name="Picture 2" descr="C:\Users\Brian\Desktop\Dropbox\Palms\2017 PA Lake Awareness Month Proclam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69" y="1600200"/>
            <a:ext cx="27500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Governors Invasive Species Council of 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PALMS has a an appointment to the PISC as a lake management resource. </a:t>
            </a:r>
          </a:p>
          <a:p>
            <a:r>
              <a:rPr lang="en-US" dirty="0" smtClean="0"/>
              <a:t>Provides leadership and technical assistance relating to aquatic invasive species management to PISC.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8194" name="Picture 2" descr="Z:\Brian\Water Quality Monitoring\Lake Monitoring\Pymatuning\Pymatuning Plant Surveys\2016 Veg survey south end\100_3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Support /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PALMS lake management awards</a:t>
            </a:r>
          </a:p>
          <a:p>
            <a:pPr lvl="1"/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Organization</a:t>
            </a:r>
          </a:p>
          <a:p>
            <a:r>
              <a:rPr lang="en-US" dirty="0" smtClean="0"/>
              <a:t>Photo Contest</a:t>
            </a:r>
          </a:p>
          <a:p>
            <a:r>
              <a:rPr lang="en-US" dirty="0" smtClean="0"/>
              <a:t>Aquatic Herbicide Applicator Credits</a:t>
            </a:r>
          </a:p>
          <a:p>
            <a:r>
              <a:rPr lang="en-US" dirty="0" smtClean="0"/>
              <a:t>General Inquiries </a:t>
            </a:r>
          </a:p>
          <a:p>
            <a:r>
              <a:rPr lang="en-US" dirty="0" smtClean="0"/>
              <a:t>“Common Thread”</a:t>
            </a:r>
            <a:endParaRPr lang="en-US" dirty="0"/>
          </a:p>
        </p:txBody>
      </p:sp>
      <p:pic>
        <p:nvPicPr>
          <p:cNvPr id="9218" name="Picture 2" descr="C:\Users\Brian\Desktop\Dropbox\Palms\2017 Conference\Photo Contest\2017_MLongacre_1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3125B2C5B73449B7EAF50917EE898C" ma:contentTypeVersion="4" ma:contentTypeDescription="Create a new document." ma:contentTypeScope="" ma:versionID="0c985661bc0a7c5f7caf7a4e25aa4123">
  <xsd:schema xmlns:xsd="http://www.w3.org/2001/XMLSchema" xmlns:xs="http://www.w3.org/2001/XMLSchema" xmlns:p="http://schemas.microsoft.com/office/2006/metadata/properties" xmlns:ns2="98e91164-6931-4ee1-bfda-3ddc9779d3a0" targetNamespace="http://schemas.microsoft.com/office/2006/metadata/properties" ma:root="true" ma:fieldsID="bc9223bad08b6b96b829802388aa8845" ns2:_="">
    <xsd:import namespace="98e91164-6931-4ee1-bfda-3ddc9779d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91164-6931-4ee1-bfda-3ddc9779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095D07-3DDB-4ACE-8E53-FD6D7EF3252E}"/>
</file>

<file path=customXml/itemProps2.xml><?xml version="1.0" encoding="utf-8"?>
<ds:datastoreItem xmlns:ds="http://schemas.openxmlformats.org/officeDocument/2006/customXml" ds:itemID="{98F79769-A459-485B-B665-4D4834BD8445}"/>
</file>

<file path=customXml/itemProps3.xml><?xml version="1.0" encoding="utf-8"?>
<ds:datastoreItem xmlns:ds="http://schemas.openxmlformats.org/officeDocument/2006/customXml" ds:itemID="{0F78F82B-94F9-41CF-A0EA-A6B0683CDE9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4583</TotalTime>
  <Words>307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Pennsylvania Lake Management Society</vt:lpstr>
      <vt:lpstr>Who are we?</vt:lpstr>
      <vt:lpstr>Who makes up PALMS?</vt:lpstr>
      <vt:lpstr>Services to the Commonwealth</vt:lpstr>
      <vt:lpstr>PALMS Annual Conference</vt:lpstr>
      <vt:lpstr>Technical Assistance</vt:lpstr>
      <vt:lpstr>Pennsylvania Lake Awareness Month</vt:lpstr>
      <vt:lpstr>Governors Invasive Species Council of Pennsylvania</vt:lpstr>
      <vt:lpstr>General Support / Awards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 Lake Management Society</dc:title>
  <dc:creator>Brian Pilarcik</dc:creator>
  <cp:lastModifiedBy>Brian Pilarcik</cp:lastModifiedBy>
  <cp:revision>19</cp:revision>
  <dcterms:created xsi:type="dcterms:W3CDTF">2017-10-06T15:37:36Z</dcterms:created>
  <dcterms:modified xsi:type="dcterms:W3CDTF">2019-02-04T15:23:43Z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0x010100183125B2C5B73449B7EAF50917EE898C</vt:lpwstr>
  </property>
</Properties>
</file>